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C8A007"/>
    <a:srgbClr val="EE64E7"/>
    <a:srgbClr val="FBD9F9"/>
    <a:srgbClr val="E6D24B"/>
    <a:srgbClr val="EBCB5A"/>
    <a:srgbClr val="F4C80E"/>
    <a:srgbClr val="FFC611"/>
    <a:srgbClr val="FFD5D5"/>
    <a:srgbClr val="F9E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8" autoAdjust="0"/>
    <p:restoredTop sz="94660"/>
  </p:normalViewPr>
  <p:slideViewPr>
    <p:cSldViewPr>
      <p:cViewPr>
        <p:scale>
          <a:sx n="125" d="100"/>
          <a:sy n="125" d="100"/>
        </p:scale>
        <p:origin x="75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21F6-18F6-4B55-83CA-C7F791826DFB}" type="datetimeFigureOut">
              <a:rPr lang="de-DE" smtClean="0"/>
              <a:t>14.02.2026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F832-C280-4C26-AABE-3DAA68A684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03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9496" y="1099519"/>
            <a:ext cx="9073008" cy="26694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59496" y="4077072"/>
            <a:ext cx="9073008" cy="1800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1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0336" y="365125"/>
            <a:ext cx="2739136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0786" y="365125"/>
            <a:ext cx="8485534" cy="5811838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9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0786" y="1452785"/>
            <a:ext cx="11365853" cy="467549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-181232" y="1302254"/>
            <a:ext cx="1252975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9EA5D">
                    <a:lumMod val="70000"/>
                  </a:srgbClr>
                </a:gs>
                <a:gs pos="47000">
                  <a:srgbClr val="F9EA5D">
                    <a:alpha val="80000"/>
                    <a:lumMod val="80000"/>
                  </a:srgbClr>
                </a:gs>
                <a:gs pos="100000">
                  <a:srgbClr val="F9EA5D">
                    <a:lumMod val="50000"/>
                    <a:lumOff val="50000"/>
                    <a:alpha val="2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14234AE-EF34-8193-121A-AB37DC5E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064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0786" y="1452785"/>
            <a:ext cx="5518510" cy="47129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41802" y="1444239"/>
            <a:ext cx="5517670" cy="47215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-181232" y="1302255"/>
            <a:ext cx="1252975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9EA5D">
                    <a:lumMod val="70000"/>
                  </a:srgbClr>
                </a:gs>
                <a:gs pos="47000">
                  <a:srgbClr val="F9EA5D">
                    <a:alpha val="80000"/>
                    <a:lumMod val="80000"/>
                  </a:srgbClr>
                </a:gs>
                <a:gs pos="100000">
                  <a:srgbClr val="F9EA5D">
                    <a:lumMod val="50000"/>
                    <a:lumOff val="50000"/>
                    <a:alpha val="2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C8C994B-E056-A60D-951E-5AA24A580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73D12E67-D343-2481-5F22-DD3926DE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228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786" y="1428227"/>
            <a:ext cx="55287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0786" y="2252139"/>
            <a:ext cx="5528799" cy="39131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31513" y="1428227"/>
            <a:ext cx="55935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27947" y="2252139"/>
            <a:ext cx="5600701" cy="39102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-181232" y="1298836"/>
            <a:ext cx="1252975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9EA5D">
                    <a:lumMod val="70000"/>
                  </a:srgbClr>
                </a:gs>
                <a:gs pos="47000">
                  <a:srgbClr val="F9EA5D">
                    <a:alpha val="80000"/>
                    <a:lumMod val="80000"/>
                  </a:srgbClr>
                </a:gs>
                <a:gs pos="100000">
                  <a:srgbClr val="F9EA5D">
                    <a:lumMod val="50000"/>
                    <a:lumOff val="50000"/>
                    <a:alpha val="2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F39B63F-FDA1-B8B1-A592-44F0FF5B4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237F4D73-4D36-EE37-75DA-D606322C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1513" y="1443734"/>
            <a:ext cx="55217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0023CF1E-B59E-2F4D-3640-A2A66C726E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7947" y="2267646"/>
            <a:ext cx="5528799" cy="39102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30554D1E-74D0-019C-69A2-BE6EA584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06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-181232" y="1310800"/>
            <a:ext cx="1252975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9EA5D">
                    <a:lumMod val="70000"/>
                  </a:srgbClr>
                </a:gs>
                <a:gs pos="47000">
                  <a:srgbClr val="F9EA5D">
                    <a:alpha val="80000"/>
                    <a:lumMod val="80000"/>
                  </a:srgbClr>
                </a:gs>
                <a:gs pos="100000">
                  <a:srgbClr val="F9EA5D">
                    <a:lumMod val="50000"/>
                    <a:lumOff val="50000"/>
                    <a:alpha val="2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C2AF21E-0A2C-3ED3-2F77-FB60D9A5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8385871-F1AE-B520-AB17-81B347E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262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11B7984-355E-7CDB-06B0-781C7795E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C08579-C6E2-F409-D390-4337A6E3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E5693-6520-584B-A345-A2948DAE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086134-ECB7-27BF-CA74-D033E201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65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786" y="457200"/>
            <a:ext cx="43607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2736" y="987425"/>
            <a:ext cx="6596736" cy="51778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0786" y="2057400"/>
            <a:ext cx="4360787" cy="4107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7A38D5-44F4-C148-76FD-F5D2B4B8C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197" y="457200"/>
            <a:ext cx="43533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83460" y="992187"/>
            <a:ext cx="6476012" cy="51731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0786" y="2065684"/>
            <a:ext cx="4360787" cy="4099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B3C757-0BD2-DDAA-BEE1-CFD01D138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90785" y="1484784"/>
            <a:ext cx="11365853" cy="4707399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068776-DFB9-84A1-249F-824E598A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C26648A-E449-E627-76D4-A7BECA943AED}"/>
              </a:ext>
            </a:extLst>
          </p:cNvPr>
          <p:cNvCxnSpPr/>
          <p:nvPr userDrawn="1"/>
        </p:nvCxnSpPr>
        <p:spPr>
          <a:xfrm>
            <a:off x="-181232" y="1302254"/>
            <a:ext cx="1252975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9EA5D">
                    <a:lumMod val="70000"/>
                  </a:srgbClr>
                </a:gs>
                <a:gs pos="47000">
                  <a:srgbClr val="F9EA5D">
                    <a:alpha val="80000"/>
                    <a:lumMod val="80000"/>
                  </a:srgbClr>
                </a:gs>
                <a:gs pos="100000">
                  <a:srgbClr val="F9EA5D">
                    <a:lumMod val="50000"/>
                    <a:lumOff val="50000"/>
                    <a:alpha val="2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28DD2A5-8A83-C9C1-7DCF-2E0361AB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1473"/>
            <a:ext cx="1445319" cy="14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36" t="9565" r="27343" b="18648"/>
          <a:stretch/>
        </p:blipFill>
        <p:spPr>
          <a:xfrm>
            <a:off x="10018567" y="0"/>
            <a:ext cx="2401455" cy="686261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5" y="200025"/>
            <a:ext cx="11377264" cy="106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6" y="1464801"/>
            <a:ext cx="11377264" cy="470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0786" y="6316292"/>
            <a:ext cx="142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/>
              <a:t>14.02.2026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75098" y="6316292"/>
            <a:ext cx="720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BNO-Mitgliederversammlung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16480" y="6316292"/>
            <a:ext cx="1442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8A8939-B54C-40E9-A116-37A61E0376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0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571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4302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1619250" algn="l"/>
        </a:tabLst>
        <a:defRPr sz="16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F9E515-2172-EF97-C59B-6C04C553F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Powerpoint</a:t>
            </a:r>
            <a:r>
              <a:rPr lang="de-DE" dirty="0"/>
              <a:t> Vorlage</a:t>
            </a:r>
            <a:br>
              <a:rPr lang="de-DE" dirty="0"/>
            </a:br>
            <a:r>
              <a:rPr lang="de-DE" dirty="0" err="1"/>
              <a:t>Buckfastimker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Nord Ost (BNO)</a:t>
            </a:r>
            <a:endParaRPr lang="en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767323FA-C808-1C0D-8F68-904DD6B4E5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78058-8223-833B-718E-34D6DA0F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07518-C25A-A247-5BB1-7D8291A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0CED71-6F53-DFE3-6BFD-EB5082DE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16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F838C09-1E64-92A3-F56A-410A4C0A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018B0A-6796-A291-3D66-6D6422F7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0FC2D0-D7DC-87C3-94B9-2E30CDAE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6363EC-CA35-4F87-76E1-F83AC575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31DBCA3-0FEE-C329-62DD-0E64A29C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0444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696B26-C372-4110-24D9-90D7A57B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AD8C82-A29B-DF96-B75D-2FA595F1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FAE37-F4CA-DDAD-1009-06CE6FED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BF9338-C550-99C5-086C-10C57AB1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2F45016-9C4B-7775-A20B-D7C6C367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85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FAFF44-E0DE-3A26-7A23-1E22CFA00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FF07F8-D178-CC20-D037-854E312C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1D3577-F662-FB57-A56A-BF991A1E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24067B-A3CA-9620-D3BC-31DA816A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A456CB-6AEE-1B96-5755-381D1406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BNO Logo</a:t>
            </a:r>
            <a:endParaRPr lang="en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B5A414-C221-62C5-609E-6BA0F4D61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499096"/>
            <a:ext cx="4797152" cy="47971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7E2449D-9B1A-8B39-857D-A3272DC4E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20" y="1512168"/>
            <a:ext cx="4797152" cy="479715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C04EE2C-8A13-F26A-D04D-E385929AF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67534"/>
            <a:ext cx="762002" cy="9144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77704-AAD7-5F21-E314-8DEA3B1B9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93" y="146103"/>
            <a:ext cx="2572517" cy="304800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6E44A1B-6EB8-F735-4A0F-8C11D326A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41" y="1342702"/>
            <a:ext cx="4372855" cy="51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942502A-3135-3BFB-2AA1-4761B9B4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668EA0-62F3-7E17-9826-D26985F6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FA79AC-E44A-EB87-A1B4-419F7623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86C37E-5441-EC8E-D7CA-18291A67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DA2384-392A-2E10-9797-179BB23C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GdeB</a:t>
            </a:r>
            <a:r>
              <a:rPr lang="de-DE" dirty="0"/>
              <a:t> Logo</a:t>
            </a:r>
            <a:endParaRPr lang="en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5909E5-96D3-BB64-A886-B4F6E6368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9" y="1556792"/>
            <a:ext cx="3864949" cy="47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4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8596F1-8E05-1FD9-4CA5-FD45E602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A7E278-6133-19F1-D822-25BFAEFD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256841-A5EE-7C2B-C75E-CEDE2ACE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69120FF-A6AE-C3FD-0F29-55DB8695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69C597-D5A4-6F03-F67F-8EB69202D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337"/>
            <a:ext cx="12192000" cy="3783326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C064601-7E6F-4496-FCF2-345CFC325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27587"/>
            <a:ext cx="2819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5989E5-282D-2657-1568-1396962E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413065-0DAC-1348-5C32-2FB4046D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14.02.2026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CE24D9-DE11-A791-A263-54B4C865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BNO-Mitgliederversammlung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52FF7C-2B95-5322-504A-E6AF0EDF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8939-B54C-40E9-A116-37A61E0376E3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A2CACD-A734-B204-B995-12971C01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Roboto Slab Black" pitchFamily="2" charset="0"/>
                <a:ea typeface="Roboto Slab Black" pitchFamily="2" charset="0"/>
              </a:rPr>
              <a:t>Varroaresistenz</a:t>
            </a:r>
            <a:r>
              <a:rPr lang="de-DE" dirty="0">
                <a:latin typeface="Roboto Slab Black" pitchFamily="2" charset="0"/>
                <a:ea typeface="Roboto Slab Black" pitchFamily="2" charset="0"/>
              </a:rPr>
              <a:t> </a:t>
            </a:r>
            <a:r>
              <a:rPr lang="de-DE" dirty="0">
                <a:solidFill>
                  <a:srgbClr val="D2A000"/>
                </a:solidFill>
                <a:latin typeface="Roboto Slab Black" pitchFamily="2" charset="0"/>
                <a:ea typeface="Roboto Slab Black" pitchFamily="2" charset="0"/>
              </a:rPr>
              <a:t>2033</a:t>
            </a:r>
            <a:endParaRPr lang="en-DE" dirty="0">
              <a:solidFill>
                <a:srgbClr val="D2A000"/>
              </a:solidFill>
              <a:latin typeface="Roboto Slab Black" pitchFamily="2" charset="0"/>
              <a:ea typeface="Roboto Slab Black" pitchFamily="2" charset="0"/>
            </a:endParaRPr>
          </a:p>
        </p:txBody>
      </p:sp>
      <p:sp>
        <p:nvSpPr>
          <p:cNvPr id="7" name="Sechseck 6">
            <a:extLst>
              <a:ext uri="{FF2B5EF4-FFF2-40B4-BE49-F238E27FC236}">
                <a16:creationId xmlns:a16="http://schemas.microsoft.com/office/drawing/2014/main" id="{43A75AE1-7F45-F81B-A978-1270F71F70A4}"/>
              </a:ext>
            </a:extLst>
          </p:cNvPr>
          <p:cNvSpPr>
            <a:spLocks noChangeAspect="1"/>
          </p:cNvSpPr>
          <p:nvPr/>
        </p:nvSpPr>
        <p:spPr>
          <a:xfrm rot="5400000">
            <a:off x="580414" y="2305902"/>
            <a:ext cx="3758574" cy="3240149"/>
          </a:xfrm>
          <a:prstGeom prst="hexagon">
            <a:avLst>
              <a:gd name="adj" fmla="val 28920"/>
              <a:gd name="vf" fmla="val 115470"/>
            </a:avLst>
          </a:prstGeom>
          <a:noFill/>
          <a:ln w="38100" cap="sq">
            <a:solidFill>
              <a:srgbClr val="EDB8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5003D1-4509-2BC6-9768-5EB62AEB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6" y="1723671"/>
            <a:ext cx="3456384" cy="3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40</Words>
  <Application>Microsoft Office PowerPoint</Application>
  <PresentationFormat>Breitbild</PresentationFormat>
  <Paragraphs>28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 Slab Black</vt:lpstr>
      <vt:lpstr>Segoe UI</vt:lpstr>
      <vt:lpstr>Office</vt:lpstr>
      <vt:lpstr>Powerpoint Vorlage Buckfastimker  Nord Ost (BNO)</vt:lpstr>
      <vt:lpstr>PowerPoint-Präsentation</vt:lpstr>
      <vt:lpstr>PowerPoint-Präsentation</vt:lpstr>
      <vt:lpstr>BNO Logo</vt:lpstr>
      <vt:lpstr>GdeB Logo</vt:lpstr>
      <vt:lpstr>PowerPoint-Präsentation</vt:lpstr>
      <vt:lpstr>Varroaresistenz 2033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GdeB / LBMV Pedigree Datenbank 2.0  Was erwartet uns als Nutzer ?</dc:title>
  <dc:creator>Carsten</dc:creator>
  <cp:lastModifiedBy>Carsten Ziegs</cp:lastModifiedBy>
  <cp:revision>227</cp:revision>
  <dcterms:created xsi:type="dcterms:W3CDTF">2021-02-10T17:05:31Z</dcterms:created>
  <dcterms:modified xsi:type="dcterms:W3CDTF">2026-02-14T18:15:35Z</dcterms:modified>
</cp:coreProperties>
</file>